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031504"/>
          </a:xfrm>
        </p:spPr>
        <p:txBody>
          <a:bodyPr/>
          <a:lstStyle/>
          <a:p>
            <a:r>
              <a:rPr lang="uk-UA" dirty="0" smtClean="0"/>
              <a:t>ФІЗИЧНІ МЕТОДИ ДОСЛІДЖЕНЬ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77998" cy="2409416"/>
          </a:xfrm>
        </p:spPr>
        <p:txBody>
          <a:bodyPr>
            <a:normAutofit/>
          </a:bodyPr>
          <a:lstStyle/>
          <a:p>
            <a:r>
              <a:rPr lang="uk-UA" dirty="0" smtClean="0"/>
              <a:t>ВИКЛАДАЧ:</a:t>
            </a:r>
          </a:p>
          <a:p>
            <a:r>
              <a:rPr lang="uk-UA" dirty="0" smtClean="0"/>
              <a:t>ФОРОСТЯНА  НІНЕЛЬ  ПЕТРІВНА</a:t>
            </a:r>
          </a:p>
          <a:p>
            <a:endParaRPr lang="uk-UA" dirty="0" smtClean="0"/>
          </a:p>
          <a:p>
            <a:r>
              <a:rPr lang="uk-UA" dirty="0" smtClean="0"/>
              <a:t>Кандидат педагогічних наук, доцент кафедри інженерно-технічних дисциплін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32745" t="7143" r="32584" b="21143"/>
          <a:stretch>
            <a:fillRect/>
          </a:stretch>
        </p:blipFill>
        <p:spPr bwMode="auto">
          <a:xfrm>
            <a:off x="251520" y="1484784"/>
            <a:ext cx="23762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7239000" cy="2952328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ГЕНІАЛЬНІ ВІДКРИТТЯ - ЦЕ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99%</a:t>
            </a:r>
            <a:r>
              <a:rPr lang="uk-UA" dirty="0" smtClean="0"/>
              <a:t> ПРАЦІ І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1%</a:t>
            </a:r>
            <a:r>
              <a:rPr lang="uk-UA" dirty="0" smtClean="0"/>
              <a:t> ТАЛАНТУ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(ТОМАС ЕДІСОН)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КРЕДО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1008112"/>
          </a:xfrm>
        </p:spPr>
        <p:txBody>
          <a:bodyPr/>
          <a:lstStyle/>
          <a:p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ДЛЯ НАС НІЧОГО НЕМОЖЛИВОГО НЕМАЄ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ДИСЦИПЛІНА </a:t>
            </a:r>
            <a:br>
              <a:rPr lang="uk-UA" dirty="0" smtClean="0"/>
            </a:br>
            <a:r>
              <a:rPr lang="uk-UA" dirty="0" smtClean="0">
                <a:solidFill>
                  <a:srgbClr val="0070C0"/>
                </a:solidFill>
              </a:rPr>
              <a:t>ФІЗИЧНІ МЕТОДИ ДОСЛІДЖЕНЬ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ОХОПЛЮЄ </a:t>
            </a:r>
            <a:r>
              <a:rPr lang="uk-UA" b="1" i="1" dirty="0" smtClean="0">
                <a:solidFill>
                  <a:srgbClr val="FF0000"/>
                </a:solidFill>
              </a:rPr>
              <a:t>НАУКОВО-ЕКСПЕРИМЕНТАЛЬНІ ДОСЛІДЖЕННЯ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ТОВАРІВ, ПРОДУКТІВ, СИРОВИН 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МЕХАНІЧНИМИ МЕТОДАМИ ДОСЛІДЖЕНЬ</a:t>
            </a:r>
          </a:p>
          <a:p>
            <a:r>
              <a:rPr lang="uk-UA" dirty="0" smtClean="0"/>
              <a:t>МОЛЕКУЛЯРНИМИ</a:t>
            </a:r>
          </a:p>
          <a:p>
            <a:r>
              <a:rPr lang="uk-UA" dirty="0" smtClean="0"/>
              <a:t>ТЕПЛОФІЗИЧНИМИ</a:t>
            </a:r>
          </a:p>
          <a:p>
            <a:r>
              <a:rPr lang="uk-UA" dirty="0" smtClean="0"/>
              <a:t>ЕЛЕКТРОФІЗИЧНИМИ</a:t>
            </a:r>
          </a:p>
          <a:p>
            <a:r>
              <a:rPr lang="uk-UA" dirty="0" smtClean="0"/>
              <a:t>ОПТИЧНИМИ</a:t>
            </a:r>
          </a:p>
          <a:p>
            <a:r>
              <a:rPr lang="uk-UA" dirty="0" smtClean="0"/>
              <a:t>КВАНТОВИМИ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 ЛАБОРАТОРІЇ ФІЗИЧНИХ ДОСІДЖЕНЬ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>
            <a:noAutofit/>
          </a:bodyPr>
          <a:lstStyle/>
          <a:p>
            <a:r>
              <a:rPr lang="uk-UA" sz="3200" dirty="0" smtClean="0"/>
              <a:t>оновлена  база  наукового устаткування</a:t>
            </a:r>
          </a:p>
          <a:p>
            <a:r>
              <a:rPr lang="uk-UA" sz="3200" dirty="0" smtClean="0"/>
              <a:t>все обладнання сучасне </a:t>
            </a:r>
            <a:r>
              <a:rPr lang="uk-UA" sz="3200" dirty="0" err="1" smtClean="0"/>
              <a:t>пк</a:t>
            </a:r>
            <a:r>
              <a:rPr lang="uk-UA" sz="3200" dirty="0" smtClean="0"/>
              <a:t> сумісне</a:t>
            </a:r>
          </a:p>
          <a:p>
            <a:r>
              <a:rPr lang="uk-UA" sz="3200" dirty="0" smtClean="0"/>
              <a:t>дані експериментів обраховуються з використанням програмного забезпечення, що вивчається на заняттях з </a:t>
            </a:r>
            <a:r>
              <a:rPr lang="uk-UA" sz="3200" dirty="0" err="1" smtClean="0"/>
              <a:t>інформаціних</a:t>
            </a:r>
            <a:r>
              <a:rPr lang="uk-UA" sz="3200" dirty="0" smtClean="0"/>
              <a:t> технологій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Результат вивчення дисципліни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Студенти протягом семестру мають змогу провести комплексне дослідження об'єкта досліджень з використанням максимальної кількості методів доступних в лабораторії</a:t>
            </a:r>
          </a:p>
          <a:p>
            <a:r>
              <a:rPr lang="uk-UA" dirty="0" smtClean="0"/>
              <a:t>Написати тези, статтю за результатами досліджень</a:t>
            </a:r>
          </a:p>
          <a:p>
            <a:r>
              <a:rPr lang="uk-UA" dirty="0" smtClean="0"/>
              <a:t>Взяти участь у конференціях різного рівня</a:t>
            </a:r>
          </a:p>
          <a:p>
            <a:r>
              <a:rPr lang="uk-UA" dirty="0" smtClean="0"/>
              <a:t>Взяти участь у конкурсах студентських наукових робіт</a:t>
            </a:r>
          </a:p>
          <a:p>
            <a:r>
              <a:rPr lang="uk-UA" dirty="0" smtClean="0"/>
              <a:t>Підвищити бал до стипендії</a:t>
            </a:r>
          </a:p>
          <a:p>
            <a:r>
              <a:rPr lang="uk-UA" dirty="0" smtClean="0"/>
              <a:t>Підвищити ерудицію професійного спрямування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1727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Шановні студенти</a:t>
            </a:r>
            <a:r>
              <a:rPr lang="uk-UA" dirty="0" smtClean="0"/>
              <a:t>!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B050"/>
                </a:solidFill>
              </a:rPr>
              <a:t>Всі  хто  бажає  позбутися 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sz="3100" dirty="0" smtClean="0"/>
              <a:t>тавра  “я Не знаю фізики ”</a:t>
            </a:r>
            <a:br>
              <a:rPr lang="uk-UA" sz="3100" dirty="0" smtClean="0"/>
            </a:br>
            <a:r>
              <a:rPr lang="uk-UA" sz="3100" dirty="0" smtClean="0"/>
              <a:t>- </a:t>
            </a:r>
            <a:r>
              <a:rPr lang="uk-UA" sz="3100" dirty="0" smtClean="0">
                <a:solidFill>
                  <a:schemeClr val="tx2">
                    <a:lumMod val="75000"/>
                  </a:schemeClr>
                </a:solidFill>
              </a:rPr>
              <a:t>хто бажає стати професіоналом своєї справи</a:t>
            </a:r>
            <a:br>
              <a:rPr lang="uk-UA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3100" dirty="0" smtClean="0">
                <a:solidFill>
                  <a:schemeClr val="tx2">
                    <a:lumMod val="75000"/>
                  </a:schemeClr>
                </a:solidFill>
              </a:rPr>
              <a:t>-  хто має великі амбіції </a:t>
            </a:r>
            <a:br>
              <a:rPr lang="uk-UA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3100" dirty="0" smtClean="0">
                <a:solidFill>
                  <a:schemeClr val="tx2">
                    <a:lumMod val="75000"/>
                  </a:schemeClr>
                </a:solidFill>
              </a:rPr>
              <a:t>- хто хоче кинути виклик самому собі</a:t>
            </a:r>
            <a:br>
              <a:rPr lang="uk-UA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B050"/>
                </a:solidFill>
              </a:rPr>
              <a:t>запрошую до своєї команди</a:t>
            </a:r>
            <a:br>
              <a:rPr lang="uk-UA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Я чекаю вас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/>
          <a:lstStyle/>
          <a:p>
            <a:r>
              <a:rPr lang="uk-UA" dirty="0" smtClean="0"/>
              <a:t>На парах з дисципліни “ФІЗИЧНІ МЕТОДИ ДОСЛІДЖЕНЬ”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sz="4400" b="1" i="1" dirty="0" smtClean="0">
                <a:solidFill>
                  <a:schemeClr val="tx2">
                    <a:lumMod val="75000"/>
                  </a:schemeClr>
                </a:solidFill>
              </a:rPr>
              <a:t>           ДО ЗУСТРІЧІ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147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ФІЗИЧНІ МЕТОДИ ДОСЛІДЖЕНЬ</vt:lpstr>
      <vt:lpstr>ГЕНІАЛЬНІ ВІДКРИТТЯ - ЦЕ 99% ПРАЦІ І 1% ТАЛАНТУ  (ТОМАС ЕДІСОН) </vt:lpstr>
      <vt:lpstr>КРЕДО ДИСЦИПЛІНИ</vt:lpstr>
      <vt:lpstr>ДИСЦИПЛІНА  ФІЗИЧНІ МЕТОДИ ДОСЛІДЖЕНЬ</vt:lpstr>
      <vt:lpstr>В ЛАБОРАТОРІЇ ФІЗИЧНИХ ДОСІДЖЕНЬ</vt:lpstr>
      <vt:lpstr>Результат вивчення дисципліни</vt:lpstr>
      <vt:lpstr>Шановні студенти!  Всі  хто  бажає  позбутися  тавра  “я Не знаю фізики ” - хто бажає стати професіоналом своєї справи -  хто має великі амбіції  - хто хоче кинути виклик самому собі  запрошую до своєї команди </vt:lpstr>
      <vt:lpstr>Я чекаю вас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ФІЗИЧНІ МЕТОДИ ДОСЛІДЖЕНЬ</dc:title>
  <cp:lastModifiedBy>Нинель</cp:lastModifiedBy>
  <cp:revision>3</cp:revision>
  <dcterms:modified xsi:type="dcterms:W3CDTF">2021-02-15T18:05:47Z</dcterms:modified>
</cp:coreProperties>
</file>