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0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9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97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00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89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9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58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4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00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4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99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7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4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55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93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3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5C6739-0866-473C-A65A-C372A3446745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DF1-C9A9-49C4-B622-765FEB80D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462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3924" y="452718"/>
            <a:ext cx="96690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u="sng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lt"/>
              </a:rPr>
              <a:t>Візит до музею Голодомору 1932-1933 рр.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3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62" y="1020569"/>
            <a:ext cx="4072337" cy="5431031"/>
          </a:xfrm>
          <a:effectLst>
            <a:outerShdw blurRad="50800" dist="38100" sx="105000" sy="1050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395" y="742418"/>
            <a:ext cx="4877405" cy="484558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uk-UA" sz="8000" dirty="0" smtClean="0"/>
              <a:t>На </a:t>
            </a:r>
            <a:r>
              <a:rPr lang="uk-UA" sz="8000" dirty="0" err="1" smtClean="0"/>
              <a:t>Книшовому</a:t>
            </a:r>
            <a:r>
              <a:rPr lang="uk-UA" sz="8000" dirty="0" smtClean="0"/>
              <a:t> кладовищі в </a:t>
            </a:r>
            <a:r>
              <a:rPr lang="uk-UA" sz="8000" dirty="0" err="1" smtClean="0"/>
              <a:t>пам</a:t>
            </a:r>
            <a:r>
              <a:rPr lang="en-US" sz="8000" dirty="0" smtClean="0"/>
              <a:t>’</a:t>
            </a:r>
            <a:r>
              <a:rPr lang="uk-UA" sz="8000" dirty="0" smtClean="0"/>
              <a:t>ять про померлих від голоду </a:t>
            </a:r>
            <a:r>
              <a:rPr lang="uk-UA" sz="8000" dirty="0" err="1" smtClean="0"/>
              <a:t>бориспільців</a:t>
            </a:r>
            <a:r>
              <a:rPr lang="uk-UA" sz="8000" dirty="0"/>
              <a:t> </a:t>
            </a:r>
            <a:r>
              <a:rPr lang="uk-UA" sz="8000" dirty="0" smtClean="0"/>
              <a:t>й тих, кого голодна смерть застала в нашому місті, встановлено </a:t>
            </a:r>
            <a:r>
              <a:rPr lang="uk-UA" sz="8000" dirty="0" err="1" smtClean="0"/>
              <a:t>пам</a:t>
            </a:r>
            <a:r>
              <a:rPr lang="en-US" sz="8000" dirty="0" smtClean="0"/>
              <a:t>’</a:t>
            </a:r>
            <a:r>
              <a:rPr lang="uk-UA" sz="8000" dirty="0" err="1" smtClean="0"/>
              <a:t>ятний</a:t>
            </a:r>
            <a:r>
              <a:rPr lang="uk-UA" sz="8000" dirty="0" smtClean="0"/>
              <a:t> хрест, на якому написано: «Жертвам голодомору, загиблим у 1932 – 1933 роках» та слова Бориса Олійника:</a:t>
            </a:r>
          </a:p>
          <a:p>
            <a:r>
              <a:rPr lang="uk-UA" sz="8000" dirty="0" smtClean="0"/>
              <a:t> «Страшне число</a:t>
            </a:r>
          </a:p>
          <a:p>
            <a:r>
              <a:rPr lang="uk-UA" sz="8000" dirty="0"/>
              <a:t> </a:t>
            </a:r>
            <a:r>
              <a:rPr lang="uk-UA" sz="8000" dirty="0" smtClean="0"/>
              <a:t>  У нелюдській  напрузі</a:t>
            </a:r>
          </a:p>
          <a:p>
            <a:r>
              <a:rPr lang="uk-UA" sz="8000" dirty="0"/>
              <a:t> </a:t>
            </a:r>
            <a:r>
              <a:rPr lang="uk-UA" sz="8000" dirty="0" smtClean="0"/>
              <a:t>  Пропалює світи до глибини:</a:t>
            </a:r>
          </a:p>
          <a:p>
            <a:r>
              <a:rPr lang="uk-UA" sz="8000" dirty="0"/>
              <a:t> </a:t>
            </a:r>
            <a:r>
              <a:rPr lang="uk-UA" sz="8000" dirty="0" smtClean="0"/>
              <a:t>  У тридцять три </a:t>
            </a:r>
            <a:r>
              <a:rPr lang="uk-UA" sz="8000" dirty="0" err="1" smtClean="0"/>
              <a:t>розіп</a:t>
            </a:r>
            <a:r>
              <a:rPr lang="en-US" sz="8000" dirty="0" smtClean="0"/>
              <a:t>’</a:t>
            </a:r>
            <a:r>
              <a:rPr lang="uk-UA" sz="8000" dirty="0" err="1" smtClean="0"/>
              <a:t>ято</a:t>
            </a:r>
            <a:r>
              <a:rPr lang="uk-UA" sz="8000" dirty="0" smtClean="0"/>
              <a:t> Ісуса,</a:t>
            </a:r>
          </a:p>
          <a:p>
            <a:r>
              <a:rPr lang="uk-UA" sz="8000" dirty="0"/>
              <a:t> </a:t>
            </a:r>
            <a:r>
              <a:rPr lang="uk-UA" sz="8000" dirty="0" smtClean="0"/>
              <a:t>  У тридцять третім на </a:t>
            </a:r>
            <a:r>
              <a:rPr lang="uk-UA" sz="8000" dirty="0" smtClean="0"/>
              <a:t>земному            прузі</a:t>
            </a:r>
            <a:endParaRPr lang="uk-UA" sz="8000" dirty="0" smtClean="0"/>
          </a:p>
          <a:p>
            <a:r>
              <a:rPr lang="uk-UA" sz="8000" dirty="0"/>
              <a:t> </a:t>
            </a:r>
            <a:r>
              <a:rPr lang="uk-UA" sz="8000" dirty="0" smtClean="0"/>
              <a:t>  </a:t>
            </a:r>
            <a:r>
              <a:rPr lang="uk-UA" sz="8000" dirty="0" err="1" smtClean="0"/>
              <a:t>Розіп</a:t>
            </a:r>
            <a:r>
              <a:rPr lang="en-US" sz="8000" dirty="0" smtClean="0"/>
              <a:t>’</a:t>
            </a:r>
            <a:r>
              <a:rPr lang="uk-UA" sz="8000" dirty="0" err="1" smtClean="0"/>
              <a:t>ято</a:t>
            </a:r>
            <a:r>
              <a:rPr lang="uk-UA" sz="8000" dirty="0" smtClean="0"/>
              <a:t> мільйони без вини».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2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93" y="1905000"/>
            <a:ext cx="3514725" cy="4686300"/>
          </a:xfrm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8495" y="751677"/>
            <a:ext cx="3706889" cy="3359681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/>
              <a:t>Атмосфера музею трагічна, сумна. Після цього візиту в мене залишилась маса вражень. </a:t>
            </a:r>
          </a:p>
          <a:p>
            <a:pPr algn="l"/>
            <a:r>
              <a:rPr lang="uk-UA" sz="2400" dirty="0" smtClean="0"/>
              <a:t>Але досі для мене залишається відкритим одне питання, на яке, мабуть, я ніколи вже не знайду відповіді: «За що наш народ був так жорстоко зневажений?»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285217"/>
            <a:ext cx="3219450" cy="4292600"/>
          </a:xfrm>
          <a:prstGeom prst="rect">
            <a:avLst/>
          </a:prstGeom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4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222" y="1270000"/>
            <a:ext cx="7251578" cy="16256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за увагу!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6" y="3974613"/>
            <a:ext cx="3844516" cy="28833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66" y="3482425"/>
            <a:ext cx="4385733" cy="3289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6" y="287736"/>
            <a:ext cx="2476797" cy="33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94179" y="419100"/>
            <a:ext cx="6619421" cy="6070600"/>
          </a:xfrm>
        </p:spPr>
        <p:txBody>
          <a:bodyPr>
            <a:normAutofit/>
          </a:bodyPr>
          <a:lstStyle/>
          <a:p>
            <a:pPr algn="l"/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Голодомо́р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1932—1933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геноцид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ВКП(б) та урядом СРСР у 1932–1933 роках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багатомільйонних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СРР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селян.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69" y="0"/>
            <a:ext cx="3429000" cy="4572000"/>
          </a:xfr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57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195" y="609600"/>
            <a:ext cx="4191605" cy="5867400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19.10.2017 року наша група відвідала музей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 жертв Голодомору 1932-1933 рр.</a:t>
            </a:r>
          </a:p>
          <a:p>
            <a:pPr algn="l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 ми неодноразово чули про страшні наслідки голоду, але в повсякденному житті ти забуваєш про ті події, що колись сколихували усю Україну, заставляли її дітей помирати у страшних голодних муках.</a:t>
            </a:r>
          </a:p>
          <a:p>
            <a:pPr algn="l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я хочу розповісти про свої враження від побаченого в музеї.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24" y="1124942"/>
            <a:ext cx="6721475" cy="5041106"/>
          </a:xfrm>
        </p:spPr>
      </p:pic>
    </p:spTree>
    <p:extLst>
      <p:ext uri="{BB962C8B-B14F-4D97-AF65-F5344CB8AC3E}">
        <p14:creationId xmlns:p14="http://schemas.microsoft.com/office/powerpoint/2010/main" val="26519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0"/>
            <a:ext cx="5549900" cy="4933461"/>
          </a:xfrm>
        </p:spPr>
        <p:txBody>
          <a:bodyPr>
            <a:noAutofit/>
          </a:bodyPr>
          <a:lstStyle/>
          <a:p>
            <a:pPr algn="l"/>
            <a:r>
              <a:rPr lang="uk-UA" sz="1800" dirty="0" smtClean="0"/>
              <a:t>Першою на вході до меморіалу нас зустрічає скульптура маленької дівчинки з п</a:t>
            </a:r>
            <a:r>
              <a:rPr lang="en-US" sz="1800" dirty="0" smtClean="0"/>
              <a:t>’</a:t>
            </a:r>
            <a:r>
              <a:rPr lang="uk-UA" sz="1800" dirty="0" err="1" smtClean="0"/>
              <a:t>ятьма</a:t>
            </a:r>
            <a:r>
              <a:rPr lang="uk-UA" sz="1800" dirty="0" smtClean="0"/>
              <a:t> колосками. </a:t>
            </a:r>
            <a:r>
              <a:rPr lang="uk-UA" sz="1800" dirty="0" err="1"/>
              <a:t>П</a:t>
            </a:r>
            <a:r>
              <a:rPr lang="uk-UA" sz="1800" dirty="0" err="1" smtClean="0"/>
              <a:t>ам</a:t>
            </a:r>
            <a:r>
              <a:rPr lang="en-US" sz="1800" dirty="0" smtClean="0"/>
              <a:t>’</a:t>
            </a:r>
            <a:r>
              <a:rPr lang="uk-UA" sz="1800" dirty="0" err="1" smtClean="0"/>
              <a:t>ятник</a:t>
            </a:r>
            <a:r>
              <a:rPr lang="uk-UA" sz="1800" dirty="0" smtClean="0"/>
              <a:t> названий «Гірка </a:t>
            </a:r>
            <a:r>
              <a:rPr lang="uk-UA" sz="1800" dirty="0" err="1" smtClean="0"/>
              <a:t>пам</a:t>
            </a:r>
            <a:r>
              <a:rPr lang="en-US" sz="1800" dirty="0" smtClean="0"/>
              <a:t>’</a:t>
            </a:r>
            <a:r>
              <a:rPr lang="uk-UA" sz="1800" dirty="0" smtClean="0"/>
              <a:t>ять дитинства» і нагадує про трагічну долю найслабших жертв в </a:t>
            </a:r>
            <a:r>
              <a:rPr lang="uk-UA" sz="1800" dirty="0"/>
              <a:t>Г</a:t>
            </a:r>
            <a:r>
              <a:rPr lang="uk-UA" sz="1800" dirty="0" smtClean="0"/>
              <a:t>олодоморі – дітей.</a:t>
            </a:r>
          </a:p>
          <a:p>
            <a:pPr algn="l"/>
            <a:r>
              <a:rPr lang="uk-UA" sz="1800" dirty="0" smtClean="0"/>
              <a:t>П</a:t>
            </a:r>
            <a:r>
              <a:rPr lang="en-US" sz="1800" dirty="0" smtClean="0"/>
              <a:t>’</a:t>
            </a:r>
            <a:r>
              <a:rPr lang="uk-UA" sz="1800" dirty="0" smtClean="0"/>
              <a:t>ять </a:t>
            </a:r>
            <a:r>
              <a:rPr lang="ru-RU" sz="1800" dirty="0" err="1" smtClean="0"/>
              <a:t>колосків</a:t>
            </a:r>
            <a:r>
              <a:rPr lang="ru-RU" sz="1800" dirty="0" smtClean="0"/>
              <a:t> у руках </a:t>
            </a:r>
            <a:r>
              <a:rPr lang="ru-RU" sz="1800" dirty="0" err="1" smtClean="0"/>
              <a:t>дівчинки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символізують</a:t>
            </a:r>
            <a:r>
              <a:rPr lang="ru-RU" sz="1800" dirty="0" smtClean="0"/>
              <a:t> «Закон про п</a:t>
            </a:r>
            <a:r>
              <a:rPr lang="en-US" sz="1800" dirty="0" smtClean="0"/>
              <a:t>’</a:t>
            </a:r>
            <a:r>
              <a:rPr lang="uk-UA" sz="1800" dirty="0" smtClean="0"/>
              <a:t>ять колосків» , за яким обвинувачених у розкраданні колгоспного майна селян засуджували до 10-річного </a:t>
            </a:r>
            <a:r>
              <a:rPr lang="uk-UA" sz="1800" dirty="0" err="1" smtClean="0"/>
              <a:t>ув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язнення</a:t>
            </a:r>
            <a:r>
              <a:rPr lang="uk-UA" sz="1800" dirty="0" smtClean="0"/>
              <a:t>, а до «куркулів» - </a:t>
            </a:r>
            <a:r>
              <a:rPr lang="uk-UA" sz="1800" dirty="0" err="1" smtClean="0"/>
              <a:t>розтріл</a:t>
            </a:r>
            <a:r>
              <a:rPr lang="uk-UA" sz="1800" dirty="0" smtClean="0"/>
              <a:t> з конфіскацією майна.</a:t>
            </a:r>
          </a:p>
          <a:p>
            <a:pPr algn="l"/>
            <a:r>
              <a:rPr lang="uk-UA" sz="1800" dirty="0" smtClean="0"/>
              <a:t>Не були виключенням навіть діти. Крадіжкою майна вважалися навіть декілька колосків, зірваних дитиною, або декілька замерзлих картоплин, знайдених на колгоспному полі.</a:t>
            </a:r>
            <a:endParaRPr lang="ru-RU" sz="1800" dirty="0"/>
          </a:p>
          <a:p>
            <a:pPr algn="l"/>
            <a:r>
              <a:rPr lang="uk-UA" sz="1800" dirty="0" smtClean="0"/>
              <a:t>Траплялися випадки сімейного канібалізму. Рідна мати могла з</a:t>
            </a:r>
            <a:r>
              <a:rPr lang="en-US" sz="1800" dirty="0" smtClean="0"/>
              <a:t>’</a:t>
            </a:r>
            <a:r>
              <a:rPr lang="uk-UA" sz="1800" dirty="0" smtClean="0"/>
              <a:t>їсти свою рідну дитину. Але не варто обвинувачувати людей в цьому, адже, як засвідчують джерела, людина, що голодує на протязі одного – двох місяців, страждає від психічних розладів. А такі вчинки – це ніщо інше як інстинкт самозбереження, в даному випадку такою жахливою ціною.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68" y="450360"/>
            <a:ext cx="4472355" cy="596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5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770533"/>
            <a:ext cx="6411912" cy="4808934"/>
          </a:xfrm>
          <a:effectLst>
            <a:outerShdw blurRad="50800" dist="38100" sx="101000" sy="101000" algn="l" rotWithShape="0">
              <a:schemeClr val="bg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301" y="580034"/>
            <a:ext cx="3733799" cy="3623666"/>
          </a:xfrm>
        </p:spPr>
        <p:txBody>
          <a:bodyPr>
            <a:noAutofit/>
          </a:bodyPr>
          <a:lstStyle/>
          <a:p>
            <a:pPr algn="l"/>
            <a:r>
              <a:rPr lang="uk-UA" sz="1800" dirty="0" smtClean="0"/>
              <a:t>В самому музеї є можливість переглянути документальний фільм, в якому розповідаються страшні факти минулих років, а очевидці тих подій розповідають </a:t>
            </a:r>
            <a:r>
              <a:rPr lang="uk-UA" sz="1800" dirty="0" err="1" smtClean="0"/>
              <a:t>істрії</a:t>
            </a:r>
            <a:r>
              <a:rPr lang="uk-UA" sz="1800" dirty="0" smtClean="0"/>
              <a:t>, які не залишать байдужими </a:t>
            </a:r>
            <a:r>
              <a:rPr lang="uk-UA" sz="1800" dirty="0"/>
              <a:t>ж</a:t>
            </a:r>
            <a:r>
              <a:rPr lang="uk-UA" sz="1800" dirty="0" smtClean="0"/>
              <a:t>одну людину.</a:t>
            </a:r>
          </a:p>
          <a:p>
            <a:pPr algn="l"/>
            <a:r>
              <a:rPr lang="uk-UA" sz="1800" dirty="0" smtClean="0"/>
              <a:t>Дивлячись цей фільм мені стало важко і гірко на душі, сльози самі навертались на очі.</a:t>
            </a:r>
            <a:endParaRPr lang="ru-RU" sz="1800" dirty="0" smtClean="0"/>
          </a:p>
          <a:p>
            <a:pPr algn="l"/>
            <a:r>
              <a:rPr lang="uk-UA" sz="1800" dirty="0" smtClean="0"/>
              <a:t>Жахливі відеокадри, що </a:t>
            </a:r>
            <a:r>
              <a:rPr lang="uk-UA" sz="1800" dirty="0" err="1" smtClean="0"/>
              <a:t>зафільмували</a:t>
            </a:r>
            <a:r>
              <a:rPr lang="uk-UA" sz="1800" dirty="0" smtClean="0"/>
              <a:t> тисячі голодних смертей, сотні </a:t>
            </a:r>
            <a:r>
              <a:rPr lang="uk-UA" sz="1800" dirty="0"/>
              <a:t>с</a:t>
            </a:r>
            <a:r>
              <a:rPr lang="uk-UA" sz="1800" dirty="0" smtClean="0"/>
              <a:t>худлих обличь, в яких я побачила неймовірний розпач, страх та єдине бажання – залишитись живими.</a:t>
            </a:r>
          </a:p>
        </p:txBody>
      </p:sp>
    </p:spTree>
    <p:extLst>
      <p:ext uri="{BB962C8B-B14F-4D97-AF65-F5344CB8AC3E}">
        <p14:creationId xmlns:p14="http://schemas.microsoft.com/office/powerpoint/2010/main" val="27380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313333"/>
            <a:ext cx="4181474" cy="3136105"/>
          </a:xfrm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0395" y="1517118"/>
            <a:ext cx="3836005" cy="3105681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/>
              <a:t>У Залі пам'яті представлені предмети домашнього вжитку селянства 20-30-х років ХХ ст., зібрані у селах, що постраждали від Голодомору.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38" y="2177518"/>
            <a:ext cx="3057525" cy="4076700"/>
          </a:xfrm>
          <a:prstGeom prst="rect">
            <a:avLst/>
          </a:prstGeom>
          <a:effectLst>
            <a:outerShdw blurRad="50800" dist="38100" dir="10800000" sx="105000" sy="105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1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1" y="184237"/>
            <a:ext cx="3236384" cy="4315179"/>
          </a:xfrm>
          <a:scene3d>
            <a:camera prst="perspectiveAbove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8495" y="184237"/>
            <a:ext cx="3706889" cy="3359681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/>
              <a:t>19 томів Національної Книги Пам'яті жертв Голодомору 1932—1933 років — найповніший наразі мартиролог, що містить інформацію про майже 900 000 померлих у 1932—33 роках. Також у Книзі Пам'яті містяться численні документальні матеріали, що розповідають про Голодомор 1932—1933 років.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20" y="1864077"/>
            <a:ext cx="3533775" cy="47117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47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52" y="507999"/>
            <a:ext cx="4517648" cy="60220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099" y="317499"/>
            <a:ext cx="5601305" cy="6019801"/>
          </a:xfrm>
        </p:spPr>
        <p:txBody>
          <a:bodyPr>
            <a:noAutofit/>
          </a:bodyPr>
          <a:lstStyle/>
          <a:p>
            <a:pPr algn="l"/>
            <a:r>
              <a:rPr lang="uk-UA" sz="1600" dirty="0" smtClean="0"/>
              <a:t>Голодомор не оминув і моє рідне місто – Бориспіль.</a:t>
            </a:r>
          </a:p>
          <a:p>
            <a:pPr algn="l"/>
            <a:r>
              <a:rPr lang="uk-UA" sz="1600" dirty="0" smtClean="0"/>
              <a:t>В Борисполі більша частина населення були звичайними хліборобами, адже місто історично засноване в честь князя Бориса, якого вбили на полі битви, а сама назва розшифровується як «Борисове поле». </a:t>
            </a:r>
          </a:p>
          <a:p>
            <a:pPr algn="l"/>
            <a:r>
              <a:rPr lang="uk-UA" sz="1600" dirty="0" smtClean="0"/>
              <a:t>Для міста стали фатальними так звані «хлібні валки» – примусова здача та вивіз хліба державі.</a:t>
            </a:r>
          </a:p>
          <a:p>
            <a:pPr algn="l"/>
            <a:r>
              <a:rPr lang="uk-UA" sz="1600" dirty="0" smtClean="0"/>
              <a:t>У Бориспільському районі було організовано таку валку, що складалася з 560 </a:t>
            </a:r>
            <a:r>
              <a:rPr lang="uk-UA" sz="1600" dirty="0" err="1" smtClean="0"/>
              <a:t>підвод</a:t>
            </a:r>
            <a:r>
              <a:rPr lang="uk-UA" sz="1600" dirty="0" smtClean="0"/>
              <a:t>. Після здачі хліба селяни та жителі міста провели мітинг, та зачитали резолюцію, яку згодом надрукували у газеті «Пролетарська правда».</a:t>
            </a:r>
          </a:p>
          <a:p>
            <a:pPr algn="l"/>
            <a:r>
              <a:rPr lang="uk-UA" sz="1600" dirty="0" smtClean="0"/>
              <a:t>«Нас примушували до колективізації. Як людей примушували вступати до колгоспів? Викликали до сіль-ради господарів, хат по десять – так і називали «</a:t>
            </a:r>
            <a:r>
              <a:rPr lang="uk-UA" sz="1600" dirty="0" err="1" smtClean="0"/>
              <a:t>десятихатки</a:t>
            </a:r>
            <a:r>
              <a:rPr lang="uk-UA" sz="1600" dirty="0" smtClean="0"/>
              <a:t>», обробляли, тримали під арештом доти, доки ті не згоджувались».  </a:t>
            </a:r>
            <a:r>
              <a:rPr lang="uk-UA" sz="1600" u="sng" dirty="0" smtClean="0"/>
              <a:t>Адамець І.Г.</a:t>
            </a:r>
          </a:p>
          <a:p>
            <a:pPr algn="l"/>
            <a:r>
              <a:rPr lang="uk-UA" sz="1600" dirty="0" smtClean="0"/>
              <a:t>«Колективізація проходила насильно. В людей забирали все: реманент, худобу, землю, хліб, силою заганяли в колгоспи». </a:t>
            </a:r>
            <a:r>
              <a:rPr lang="uk-UA" sz="1600" u="sng" dirty="0" err="1" smtClean="0"/>
              <a:t>Ярощук</a:t>
            </a:r>
            <a:r>
              <a:rPr lang="uk-UA" sz="1600" u="sng" dirty="0" smtClean="0"/>
              <a:t> О.Т</a:t>
            </a:r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26432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68" y="1004359"/>
            <a:ext cx="4199731" cy="5599641"/>
          </a:xfrm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95" y="348718"/>
            <a:ext cx="4839305" cy="4223282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/>
              <a:t>Всього за роки </a:t>
            </a:r>
            <a:r>
              <a:rPr lang="uk-UA" sz="2000" dirty="0" err="1" smtClean="0"/>
              <a:t>колективізаціі</a:t>
            </a:r>
            <a:r>
              <a:rPr lang="uk-UA" sz="2000" dirty="0" smtClean="0"/>
              <a:t> у Борисполі було розкуркулено сотні сімей.</a:t>
            </a:r>
          </a:p>
          <a:p>
            <a:pPr algn="l"/>
            <a:r>
              <a:rPr lang="uk-UA" sz="2000" dirty="0" smtClean="0"/>
              <a:t>Під час розкуркулення, масових репресій гинули люди, гинули родини, руйнувалися родинні 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язки</a:t>
            </a:r>
            <a:r>
              <a:rPr lang="uk-UA" sz="2000" dirty="0" smtClean="0"/>
              <a:t>. У людей не лише забирали їхнє майно, у них забирали їхні корені, їхній родовід, в них забирали спогади про минуле, </a:t>
            </a:r>
            <a:r>
              <a:rPr lang="uk-UA" sz="2000" dirty="0" err="1" smtClean="0"/>
              <a:t>пам</a:t>
            </a:r>
            <a:r>
              <a:rPr lang="en-US" sz="2000" dirty="0" smtClean="0"/>
              <a:t>’</a:t>
            </a:r>
            <a:r>
              <a:rPr lang="uk-UA" sz="2000" dirty="0" smtClean="0"/>
              <a:t>ять, позбавляли сенсу життя. </a:t>
            </a:r>
          </a:p>
          <a:p>
            <a:pPr algn="l"/>
            <a:r>
              <a:rPr lang="uk-UA" sz="2000" b="1" u="sng" dirty="0" smtClean="0"/>
              <a:t>І ЦЕ БУВ ЗЛОЧИН, ЗА ЯКИЙ НЕМАЄ ПРОЩЕННЯ.</a:t>
            </a:r>
          </a:p>
          <a:p>
            <a:pPr algn="l"/>
            <a:r>
              <a:rPr lang="uk-UA" sz="2000" dirty="0" smtClean="0"/>
              <a:t>Голод вбивав в людях всі нормальні людські почуття, перетворював їх на байдужих істот з одним лише бажанням: їсти…їсти…їсти…- і ніяких нарікань.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20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</TotalTime>
  <Words>854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Візит до музею Голодомору 1932-1933 рр.</dc:title>
  <dc:creator>user</dc:creator>
  <cp:lastModifiedBy>user</cp:lastModifiedBy>
  <cp:revision>23</cp:revision>
  <dcterms:created xsi:type="dcterms:W3CDTF">2017-10-21T11:17:17Z</dcterms:created>
  <dcterms:modified xsi:type="dcterms:W3CDTF">2017-10-26T20:24:27Z</dcterms:modified>
</cp:coreProperties>
</file>