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-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E237C-4BC3-4EC4-AB09-21794E6B4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E397DA7-A3DD-4ACD-A4FE-1DF062489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5E43189-8538-4D83-A1D0-FBE0AAF9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9FF4EB8-27AF-4364-B570-EC4A31B65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1ADDAD9-8906-4003-8655-E62082F8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250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F2C23-F48C-43EC-A157-AF492D4EF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5931CFB-B4C8-4562-B0C4-33969F708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65003BD-17BC-4AEC-BC81-527CAD3DB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FC16A2D-8D2E-4161-B7D2-457BA3368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EBDED0A-40E0-44E1-8979-06FCEFDBA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668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011233C-8E8E-447F-B966-F9DFC85EF0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4A66CA8-B020-4564-86C9-C68C0F1C8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354F16E-10CB-40A4-93F2-8611FD83B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62A5814-4558-4A8F-B020-AEDEFBF8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12471E5-9A98-416C-ABC7-764618A21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765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E639F-62AF-4F43-8713-A5E337E19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8857E7E-AEC7-4DB2-ACBF-AE964443C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F74B514-6BCB-4AEB-8FDA-15F33BDF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625022B-0C2C-4774-B592-9AB5FD01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9683422-7C23-4572-A044-497BA6A6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01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798AF-13BB-42A9-B748-C6823864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92616F4-B1CB-4018-ADB8-3E52121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67250F0-CD54-48EC-8B0C-874B1F36F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CEFEA41-A80A-4F34-A7A7-228C18561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DC96285-4628-4DB2-B766-2691587A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15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E7EA1E-3B68-4CD1-A12E-AF208163D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42DDFE1-3240-4C26-A03D-92F46B0E8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BC3F210-C7A4-4367-9AE1-D9900C56C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630D3FB-1548-4666-A01F-85FD336C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612412B-6875-44BC-833D-83464FB8B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41B449F-288A-4C81-9CBE-6E1B9FCF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833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930A6-DF1D-40D2-B4F9-816C2961B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DA508EE-3D7E-4A2D-BA66-40D744152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3C71B5A-6BE8-47B4-B2F5-9D885DD96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BF30ED4C-198C-4A2C-8D07-8938AC418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1373FB1-D7FE-4F0E-A4F0-C378973EF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49ADB4F-B8D7-4B4C-9029-ABBEB947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4BC47013-0B9C-46A2-AA37-D5FFDBED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768D5C8-0A44-4AC6-AA92-F68EFCE97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845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A5AD9-F5BC-4937-84EB-D5FFA5D32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67EC0DE1-3AFA-4E6A-9697-F7641DB7B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F1BCBAED-23AE-4709-93F0-496A95E6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02A97AF-EB11-4842-81C9-FA68EBF6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829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1955D47-C1D2-487B-B06F-0E32E520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7FBB3112-F2FC-44B3-92A5-8CD903A50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07649717-1D56-485B-AF7C-81446149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320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EE08D-AD71-48D1-BC86-7C891BB45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4427646-4ED3-42F0-9395-3E86459CC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035CD1A-F690-4391-8F75-5B26F30FD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710A725-A072-40F3-833B-7216FB29F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8126153-63C3-4D99-B1F1-1CE5C858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3153FE2-089F-4C12-AE82-7A45CB3D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358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4FD2D-6A66-4A41-ADC2-DA0876B4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CE5FAD0A-932C-4C27-83B9-37436D8AF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3C4EA30-FED4-425E-BCC7-1071EFD83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26E017E-646C-45D9-8327-838727E1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C0F2F5C-3301-42ED-B08E-EA1D0B730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DE77192-F901-4D7F-BE87-596C31C5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7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39590B8-A379-4BDC-A8F2-D7665DA0D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8481E76-EEEC-4B6A-B38E-8D3979655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6FA45B8-81B4-4F14-A71C-F6978417D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FDA3-2937-4A8B-8368-6A0683EE36A4}" type="datetimeFigureOut">
              <a:rPr lang="uk-UA" smtClean="0"/>
              <a:t>06.10.2022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595BBC6-9F33-400A-8066-9E40FB84D0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57648B7-576D-436B-9F80-8E80DF5D3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4675-6DE9-4C42-AE82-318E4F9ECAF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946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8F4A98A-8BDD-4A30-8CCA-24965244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6167" y="0"/>
            <a:ext cx="7265831" cy="121061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90488">
              <a:lnSpc>
                <a:spcPct val="107000"/>
              </a:lnSpc>
              <a:spcAft>
                <a:spcPts val="800"/>
              </a:spcAft>
            </a:pPr>
            <a:r>
              <a:rPr lang="uk-UA" sz="2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банківської справи</a:t>
            </a:r>
            <a:br>
              <a:rPr lang="uk-UA" sz="2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072 «Фінанси, банківська справа та страхування»</a:t>
            </a:r>
            <a:br>
              <a:rPr lang="uk-UA" sz="2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 «БАКАЛАВР»</a:t>
            </a:r>
            <a:endParaRPr lang="uk-UA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4B1AC4-ADF0-4E3A-AB4A-1045BB7C8FD8}"/>
              </a:ext>
            </a:extLst>
          </p:cNvPr>
          <p:cNvSpPr txBox="1"/>
          <p:nvPr/>
        </p:nvSpPr>
        <p:spPr>
          <a:xfrm>
            <a:off x="1" y="1178402"/>
            <a:ext cx="12191999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uk-UA" sz="5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ФІНАНСОВЕ ПОСЕРЕДНИЦТВО</a:t>
            </a:r>
            <a:endParaRPr lang="uk-UA" sz="5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2F9DC13D-9B6D-4C9D-9D36-1070DC1F7FB4}"/>
              </a:ext>
            </a:extLst>
          </p:cNvPr>
          <p:cNvSpPr txBox="1">
            <a:spLocks/>
          </p:cNvSpPr>
          <p:nvPr/>
        </p:nvSpPr>
        <p:spPr>
          <a:xfrm>
            <a:off x="0" y="1590"/>
            <a:ext cx="4926165" cy="117681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uk-UA" altLang="ru-RU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 шлях на фінансові ринки</a:t>
            </a:r>
            <a:endParaRPr lang="ru-RU" altLang="ru-RU" sz="2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2A0F32-7C76-4F45-9E7F-9C188D9B68DF}"/>
              </a:ext>
            </a:extLst>
          </p:cNvPr>
          <p:cNvSpPr txBox="1"/>
          <p:nvPr/>
        </p:nvSpPr>
        <p:spPr>
          <a:xfrm>
            <a:off x="-51518" y="2247944"/>
            <a:ext cx="12192000" cy="4053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uk-UA" sz="2000" b="1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 ДЛЯ ПРАЦЕВЛАШТУВАННЯ (ПОСАДИ)</a:t>
            </a:r>
            <a:endParaRPr lang="uk-UA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199CB5-75D7-49EF-989D-833BD34C65E3}"/>
              </a:ext>
            </a:extLst>
          </p:cNvPr>
          <p:cNvSpPr txBox="1"/>
          <p:nvPr/>
        </p:nvSpPr>
        <p:spPr>
          <a:xfrm>
            <a:off x="4926168" y="3114977"/>
            <a:ext cx="7265831" cy="369857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80340" algn="l"/>
              </a:tabLst>
            </a:pPr>
            <a:r>
              <a:rPr lang="uk-UA" sz="2000" b="1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Фахівець</a:t>
            </a:r>
            <a:r>
              <a:rPr lang="uk-UA" sz="2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біржових операцій, депозитарної діяльності, управління активами, фінансово-економічної безпеки, брокер, дилер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80340" algn="l"/>
              </a:tabLst>
            </a:pPr>
            <a:r>
              <a:rPr lang="uk-UA" sz="2000" b="1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Кредитний експерт</a:t>
            </a:r>
            <a:endParaRPr lang="uk-UA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80340" algn="l"/>
              </a:tabLst>
            </a:pPr>
            <a:r>
              <a:rPr lang="uk-UA" sz="2000" b="1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Експерт-оцінювач</a:t>
            </a:r>
            <a:r>
              <a:rPr lang="uk-UA" sz="2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ломбарду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80340" algn="l"/>
              </a:tabLst>
            </a:pPr>
            <a:r>
              <a:rPr lang="uk-UA" sz="2000" b="1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Інспектор</a:t>
            </a:r>
            <a:r>
              <a:rPr lang="uk-UA" sz="2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(кредитний, обмінного пункту, з інкасації та перевезення цінностей, з призначення пенсій, з ліцензування)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80340" algn="l"/>
              </a:tabLst>
            </a:pPr>
            <a:r>
              <a:rPr lang="uk-UA" sz="2000" b="1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Контролер</a:t>
            </a:r>
            <a:r>
              <a:rPr lang="uk-UA" sz="200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(ломбарду, банку)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80340" algn="l"/>
              </a:tabLst>
            </a:pPr>
            <a:r>
              <a:rPr lang="uk-UA" sz="2000" b="1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Інкасатор, букмекер</a:t>
            </a:r>
            <a:endParaRPr lang="uk-UA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80340" algn="l"/>
              </a:tabLst>
            </a:pPr>
            <a:r>
              <a:rPr lang="uk-UA" sz="2000" b="1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Касир банку, </a:t>
            </a:r>
            <a:r>
              <a:rPr lang="uk-UA" sz="2000" b="1" i="1" spc="-3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обмінювач</a:t>
            </a:r>
            <a:r>
              <a:rPr lang="uk-UA" sz="2000" b="1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грошей, операціоніст (банк)</a:t>
            </a:r>
            <a:endParaRPr lang="uk-UA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80340" algn="l"/>
              </a:tabLst>
            </a:pPr>
            <a:r>
              <a:rPr lang="uk-UA" sz="2000" b="1" i="1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Менеджер з фінансового моніторингу</a:t>
            </a:r>
            <a:endParaRPr lang="uk-UA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83FDAF-9A26-469C-93DB-9EFA1C5006AC}"/>
              </a:ext>
            </a:extLst>
          </p:cNvPr>
          <p:cNvSpPr txBox="1"/>
          <p:nvPr/>
        </p:nvSpPr>
        <p:spPr>
          <a:xfrm>
            <a:off x="-51519" y="3123067"/>
            <a:ext cx="5067848" cy="378565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Лізингові компанії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i="1" spc="-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uk-UA" sz="20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трахові компанії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i="1" spc="-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</a:t>
            </a:r>
            <a:r>
              <a:rPr lang="uk-UA" sz="20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нвестиційні компанії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Компанії з управління активами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i="1" spc="-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uk-UA" sz="20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редитні спілки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Ломбарди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Компанії з адміністрування недержавних пенсійних фондів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i="1" spc="-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</a:t>
            </a:r>
            <a:r>
              <a:rPr lang="uk-UA" sz="20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інансові компанії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i="1" spc="-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</a:t>
            </a:r>
            <a:r>
              <a:rPr lang="uk-UA" sz="20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рокерські компанії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Фондові біржі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i="1" spc="-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</a:t>
            </a:r>
            <a:r>
              <a:rPr lang="uk-UA" sz="2000" b="1" i="1" spc="-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анки</a:t>
            </a:r>
            <a:endParaRPr lang="uk-UA" sz="2000" b="1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4381D0-97C6-496C-9DF1-C5E939C7E0B9}"/>
              </a:ext>
            </a:extLst>
          </p:cNvPr>
          <p:cNvSpPr txBox="1"/>
          <p:nvPr/>
        </p:nvSpPr>
        <p:spPr>
          <a:xfrm>
            <a:off x="-6438" y="2653313"/>
            <a:ext cx="5022767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Установи, де можна працювати: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BBBDD7-2460-4481-B895-3E95B714A539}"/>
              </a:ext>
            </a:extLst>
          </p:cNvPr>
          <p:cNvSpPr txBox="1"/>
          <p:nvPr/>
        </p:nvSpPr>
        <p:spPr>
          <a:xfrm>
            <a:off x="4977687" y="2653312"/>
            <a:ext cx="7214313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Посади:</a:t>
            </a: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81BE0864-3B7A-4C00-90BA-E6177C206658}"/>
              </a:ext>
            </a:extLst>
          </p:cNvPr>
          <p:cNvSpPr/>
          <p:nvPr/>
        </p:nvSpPr>
        <p:spPr>
          <a:xfrm>
            <a:off x="-6437" y="2101732"/>
            <a:ext cx="12198437" cy="1784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11279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129</Words>
  <Application>Microsoft Office PowerPoint</Application>
  <PresentationFormat>Широкий екран</PresentationFormat>
  <Paragraphs>25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Кафедра банківської справи 072 «Фінанси, банківська справа та страхування» ОС «БАКАЛАВР»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банківської справи 072 «Фінанси, банківська справа та страхування» ОС «БАКАЛАВР»</dc:title>
  <dc:creator>ЛГ</dc:creator>
  <cp:lastModifiedBy>ЛГ</cp:lastModifiedBy>
  <cp:revision>4</cp:revision>
  <dcterms:created xsi:type="dcterms:W3CDTF">2022-10-06T11:53:33Z</dcterms:created>
  <dcterms:modified xsi:type="dcterms:W3CDTF">2022-10-06T17:22:18Z</dcterms:modified>
</cp:coreProperties>
</file>