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0ECF-0119-448F-B8D7-4159BC10E7AE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ED72-46DB-4682-8E05-174CF38383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44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0ECF-0119-448F-B8D7-4159BC10E7AE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ED72-46DB-4682-8E05-174CF38383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87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0ECF-0119-448F-B8D7-4159BC10E7AE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ED72-46DB-4682-8E05-174CF38383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9977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0ECF-0119-448F-B8D7-4159BC10E7AE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ED72-46DB-4682-8E05-174CF38383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5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0ECF-0119-448F-B8D7-4159BC10E7AE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ED72-46DB-4682-8E05-174CF38383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0922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0ECF-0119-448F-B8D7-4159BC10E7AE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ED72-46DB-4682-8E05-174CF38383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91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0ECF-0119-448F-B8D7-4159BC10E7AE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ED72-46DB-4682-8E05-174CF38383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839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0ECF-0119-448F-B8D7-4159BC10E7AE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ED72-46DB-4682-8E05-174CF38383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91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0ECF-0119-448F-B8D7-4159BC10E7AE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ED72-46DB-4682-8E05-174CF38383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37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0ECF-0119-448F-B8D7-4159BC10E7AE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ED72-46DB-4682-8E05-174CF38383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40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0ECF-0119-448F-B8D7-4159BC10E7AE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ED72-46DB-4682-8E05-174CF38383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74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0ECF-0119-448F-B8D7-4159BC10E7AE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ED72-46DB-4682-8E05-174CF38383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08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0ECF-0119-448F-B8D7-4159BC10E7AE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ED72-46DB-4682-8E05-174CF38383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54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0ECF-0119-448F-B8D7-4159BC10E7AE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ED72-46DB-4682-8E05-174CF38383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7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0ECF-0119-448F-B8D7-4159BC10E7AE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ED72-46DB-4682-8E05-174CF38383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164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0ECF-0119-448F-B8D7-4159BC10E7AE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ED72-46DB-4682-8E05-174CF38383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079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10ECF-0119-448F-B8D7-4159BC10E7AE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D7CED72-46DB-4682-8E05-174CF38383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98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nute.edu.ua/blog/read/?pid=5110&amp;uk" TargetMode="External"/><Relationship Id="rId2" Type="http://schemas.openxmlformats.org/officeDocument/2006/relationships/hyperlink" Target="https://knute.edu.ua/blog/read/?pid=5236&amp;u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8966" y="1029765"/>
            <a:ext cx="8464952" cy="2269020"/>
          </a:xfrm>
        </p:spPr>
        <p:txBody>
          <a:bodyPr>
            <a:noAutofit/>
          </a:bodyPr>
          <a:lstStyle/>
          <a:p>
            <a:pPr algn="l"/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Райчев Степан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Study 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"Реклама освітньої програми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"Прикладна лінгвістика (політична лінгвістика, англійська мова)".</a:t>
            </a:r>
            <a:endParaRPr lang="uk-UA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66" y="3596430"/>
            <a:ext cx="3887941" cy="327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0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583" y="505098"/>
            <a:ext cx="8596668" cy="1320800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uk-UA" sz="5400" dirty="0" smtClean="0"/>
              <a:t>ПРИЄДНУЙТЕСЯ ДО ДТЕУ!</a:t>
            </a:r>
            <a:endParaRPr lang="en-US" sz="5400" dirty="0"/>
          </a:p>
        </p:txBody>
      </p:sp>
      <p:pic>
        <p:nvPicPr>
          <p:cNvPr id="1026" name="Picture 2" descr="Скандал у ДТЕУ — Викладач почала відправляти студентів на фронт — новини  України / NV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83" y="1582783"/>
            <a:ext cx="857250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80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dirty="0" smtClean="0"/>
              <a:t>МАГІСТРАТУРА ДТЕУ</a:t>
            </a:r>
            <a:endParaRPr lang="en-US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Магістр</a:t>
            </a:r>
            <a:r>
              <a:rPr lang="uk-UA" dirty="0" smtClean="0"/>
              <a:t> — освітньо-кваліфікаційний рівень вищої освіти. Сьогодні освітньо-кваліфікаційний рівень "магістр" вважається найвищим рівнем повної вищої освіти в Україні. </a:t>
            </a:r>
            <a:br>
              <a:rPr lang="uk-UA" dirty="0" smtClean="0"/>
            </a:br>
            <a:endParaRPr lang="uk-UA" dirty="0" smtClean="0"/>
          </a:p>
          <a:p>
            <a:r>
              <a:rPr lang="uk-UA" b="1" dirty="0" smtClean="0"/>
              <a:t>Магістратура  </a:t>
            </a:r>
            <a:r>
              <a:rPr lang="uk-UA" dirty="0" smtClean="0"/>
              <a:t>— це другий рівень дворівневої системи вищої освіти. У магістратурі продовжують навчання випускники бакалаврських програм та дипломовані спеціалісти. Основне завдання магістратури підготувати професіоналів – ТОП-менеджерів для управління міжнародними та українськими компаніями, а також аналітичної, консультаційної та науково-дослідницької діяльності.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1033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744458" cy="132080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/>
              <a:t>Переваги навчання в магістратурі ДТЕУ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044842"/>
            <a:ext cx="8596668" cy="4494854"/>
          </a:xfrm>
        </p:spPr>
        <p:txBody>
          <a:bodyPr>
            <a:noAutofit/>
          </a:bodyPr>
          <a:lstStyle/>
          <a:p>
            <a:r>
              <a:rPr lang="uk-UA" dirty="0" smtClean="0"/>
              <a:t>Магістратура ДТЕУ – це </a:t>
            </a:r>
            <a:r>
              <a:rPr lang="uk-UA" dirty="0" smtClean="0">
                <a:hlinkClick r:id="rId2"/>
              </a:rPr>
              <a:t>27 спеціальностей та 50 магістерських програм</a:t>
            </a:r>
            <a:r>
              <a:rPr lang="uk-UA" dirty="0" smtClean="0"/>
              <a:t>, в т.ч. </a:t>
            </a:r>
            <a:r>
              <a:rPr lang="uk-UA" dirty="0" smtClean="0">
                <a:hlinkClick r:id="rId3"/>
              </a:rPr>
              <a:t>6 – англомовних</a:t>
            </a:r>
            <a:r>
              <a:rPr lang="uk-UA" dirty="0" smtClean="0"/>
              <a:t>. Випускники магістратури користуються високим попитом на ринку праці у сфері державного управління, торгівлі, маркетингу та реклами, туризму, фінансових і страхових послуг та багатьох інших сферах.</a:t>
            </a:r>
          </a:p>
          <a:p>
            <a:r>
              <a:rPr lang="uk-UA" dirty="0" smtClean="0"/>
              <a:t>Магістратура здатна сформувати у випускника універсальний підхід до конкретної професійної діяльності. У порівнянні з іншими формами вищої освіти в магістратурі більше годин і зусиль відводиться на дисципліни спеціалізації, дослідницькі проекти та виробничу практику. Завдяки цьому магістерські програми значною мірою націлені на потреби компаній-роботодавців. Магістри отримують комплекс знань, що дозволяють відразу кваліфіковано виконувати певні функції, згідно обраної спеціалізації.</a:t>
            </a:r>
          </a:p>
          <a:p>
            <a:r>
              <a:rPr lang="uk-UA" dirty="0" smtClean="0"/>
              <a:t>Магістратура – це можливість передати студентові знання, які не були включені (з тієї або іншої причини) в досить жорсткі рамки стандартів повної вищої освіти.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9830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Переваги навчання в магістратурі ДТЕУ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04678"/>
            <a:ext cx="9543112" cy="5569995"/>
          </a:xfrm>
        </p:spPr>
        <p:txBody>
          <a:bodyPr>
            <a:noAutofit/>
          </a:bodyPr>
          <a:lstStyle/>
          <a:p>
            <a:r>
              <a:rPr lang="uk-UA" sz="1600" dirty="0" smtClean="0"/>
              <a:t>В магістратурі переважає індивідуальний підхід до кожного студента, що дозволяє отримувати дійсно глибокі теоретичні знання та практичні навички. Студенти-магістранти можуть не тільки вибирати окремі курси, але, що ще важливіше, визначати індивідуальну траєкторію навчання. Вона визначається самим магістрантом спільно з його керівником.</a:t>
            </a:r>
          </a:p>
          <a:p>
            <a:r>
              <a:rPr lang="uk-UA" sz="1600" dirty="0" smtClean="0"/>
              <a:t>За підсумками навчання видається державний диплом магістра, який визнається у всіх країнах Болонської системи освіти та надає право вступу до аспірантури.</a:t>
            </a:r>
          </a:p>
          <a:p>
            <a:r>
              <a:rPr lang="uk-UA" sz="1600" dirty="0" smtClean="0"/>
              <a:t>Навчаючись у магістратурі, студент пише і захищає диплом, який за вимогами наближений до кандидатської дисертації. В подальшому, при бажанні, випускник може свою випускну роботу довести до рівня кандидатського дослідження, продовжуючи навчання в аспірантурі ДТЕУ.</a:t>
            </a:r>
          </a:p>
          <a:p>
            <a:r>
              <a:rPr lang="uk-UA" sz="1600" dirty="0" smtClean="0"/>
              <a:t>Випускник магістратури – висококваліфікований фахівець, затребуваний підприємствами будь-якої сфери діяльності та форм власності, а також органами виконавчої та законодавчої влади, який може займатися науковою та викладацькою діяльністю у вищих навчальних закладах. Випускник магістратури – це професіонал у обраній спеціалізації, більш підготовлений до професійної діяльності, ніж бакалавр. Специфіка підготовки магістрів полягає у розвитку вміння систематизувати та узагальнювати інформацію, здатності приймати рішення, брати на себе відповідальність, проводити аналіз, здійснювати комунікативні функції.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17556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20233"/>
            <a:ext cx="8596668" cy="14854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Осв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ітня програма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ПРИКЛАДНА ЛІНГВІСТИКА (ПОЛІТИЧНА ЛІНГВІСТИКА, АНГЛІЙСЬКА МОВА)»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98450"/>
            <a:ext cx="8596668" cy="3842911"/>
          </a:xfrm>
        </p:spPr>
        <p:txBody>
          <a:bodyPr>
            <a:normAutofit/>
          </a:bodyPr>
          <a:lstStyle/>
          <a:p>
            <a:r>
              <a:rPr lang="ru-RU" sz="2000" b="1" dirty="0"/>
              <a:t>МЕТА ОСВІТНЬОЇ ПРОГРАМИ </a:t>
            </a:r>
            <a:endParaRPr lang="en-US" sz="2000" dirty="0" smtClean="0"/>
          </a:p>
          <a:p>
            <a:pPr marL="0" indent="0">
              <a:buNone/>
            </a:pPr>
            <a:r>
              <a:rPr lang="uk-UA" sz="2000" dirty="0" smtClean="0"/>
              <a:t>Підготовка висококваліфікованих фахівців, здатних вирішувати складні спеціалізовані завдання в галузі прикладної лінгвістики, пов’язані, зокрема, з аналізом, творенням (перекладом) і оцінюванням письмових та усних текстів, з урахуванням практики міжнародних організацій з налагодженою двомовною комунікацією загалом, в тому числі у сфері політичної діяльності.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40625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МОЖЛИВОСТІ ДЛЯ ПРАЦЕВЛАШТУВАННЯ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Перекладач-міжнародник </a:t>
            </a:r>
          </a:p>
          <a:p>
            <a:r>
              <a:rPr lang="uk-UA" dirty="0" smtClean="0"/>
              <a:t>Начальник гуманітарного відділу місцевих </a:t>
            </a:r>
          </a:p>
          <a:p>
            <a:r>
              <a:rPr lang="uk-UA" dirty="0" smtClean="0"/>
              <a:t>Експерт з суспільно-політичних та мовних органів державної влади питань </a:t>
            </a:r>
          </a:p>
          <a:p>
            <a:r>
              <a:rPr lang="uk-UA" dirty="0" smtClean="0"/>
              <a:t>Текстовий аналітик </a:t>
            </a:r>
          </a:p>
          <a:p>
            <a:r>
              <a:rPr lang="uk-UA" dirty="0" smtClean="0"/>
              <a:t>Керівник аналітичного підрозділу </a:t>
            </a:r>
          </a:p>
          <a:p>
            <a:r>
              <a:rPr lang="uk-UA" dirty="0" smtClean="0"/>
              <a:t>Спічрайтер </a:t>
            </a:r>
          </a:p>
          <a:p>
            <a:r>
              <a:rPr lang="uk-UA" dirty="0" smtClean="0"/>
              <a:t>Іміджмейкер </a:t>
            </a:r>
          </a:p>
          <a:p>
            <a:r>
              <a:rPr lang="uk-UA" dirty="0" smtClean="0"/>
              <a:t>Контент-менеджер </a:t>
            </a:r>
          </a:p>
          <a:p>
            <a:r>
              <a:rPr lang="uk-UA" dirty="0" smtClean="0"/>
              <a:t>Мовний референт політтехнолога </a:t>
            </a:r>
          </a:p>
          <a:p>
            <a:r>
              <a:rPr lang="uk-UA" dirty="0" smtClean="0"/>
              <a:t>Керівник відділу стратегічних комунікацій.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475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ОСНОВНІ НАВЧАЛЬНІ ДИСЦИПЛІНИ </a:t>
            </a:r>
            <a:r>
              <a:rPr lang="ru-RU" dirty="0" smtClean="0"/>
              <a:t>ОСВІТНЬОЇ </a:t>
            </a:r>
            <a:r>
              <a:rPr lang="ru-RU" dirty="0"/>
              <a:t>ПРОГРАМИ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ru-RU" dirty="0" smtClean="0"/>
              <a:t>ноземна мова політики (англійська)</a:t>
            </a:r>
          </a:p>
          <a:p>
            <a:r>
              <a:rPr lang="uk-UA" dirty="0" smtClean="0"/>
              <a:t>Переклад суспільно-політичних текстів</a:t>
            </a:r>
          </a:p>
          <a:p>
            <a:r>
              <a:rPr lang="uk-UA" dirty="0" smtClean="0"/>
              <a:t>Політичний дискурс в лінгвістиці</a:t>
            </a:r>
          </a:p>
          <a:p>
            <a:r>
              <a:rPr lang="uk-UA" dirty="0" smtClean="0"/>
              <a:t>Сучасні інформаційні технології у перекладацькій діяльності</a:t>
            </a:r>
          </a:p>
          <a:p>
            <a:r>
              <a:rPr lang="uk-UA" dirty="0" smtClean="0"/>
              <a:t>Когнітивна лінгвістика</a:t>
            </a:r>
          </a:p>
          <a:p>
            <a:r>
              <a:rPr lang="uk-UA" dirty="0" smtClean="0"/>
              <a:t>Адміністративний менеджмент</a:t>
            </a:r>
          </a:p>
          <a:p>
            <a:r>
              <a:rPr lang="uk-UA" dirty="0" smtClean="0"/>
              <a:t>Зв’язки з громадскістю у політичній сфері</a:t>
            </a:r>
          </a:p>
          <a:p>
            <a:r>
              <a:rPr lang="uk-UA" dirty="0" smtClean="0"/>
              <a:t>Конфліктологія та психологія ділового спілкування</a:t>
            </a:r>
          </a:p>
          <a:p>
            <a:r>
              <a:rPr lang="uk-UA" dirty="0" smtClean="0"/>
              <a:t>Копірайтинг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8828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2480"/>
          </a:xfrm>
        </p:spPr>
        <p:txBody>
          <a:bodyPr/>
          <a:lstStyle/>
          <a:p>
            <a:pPr algn="ctr"/>
            <a:r>
              <a:rPr lang="ru-RU" dirty="0"/>
              <a:t>КОНКУРЕНТНІ ПЕРЕВАГИ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93669"/>
            <a:ext cx="8596668" cy="4720045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Унікальна освітня програма у галузі лінгвістики, впроваджена в Україні вперше </a:t>
            </a:r>
          </a:p>
          <a:p>
            <a:r>
              <a:rPr lang="uk-UA" dirty="0" smtClean="0"/>
              <a:t>Можливість проведення лінгвістичного аналізу та експертної оцінки політичних текстів </a:t>
            </a:r>
          </a:p>
          <a:p>
            <a:r>
              <a:rPr lang="uk-UA" dirty="0" smtClean="0"/>
              <a:t>Здійснення лінгвістичного супроводу політичного консалтингу </a:t>
            </a:r>
          </a:p>
          <a:p>
            <a:r>
              <a:rPr lang="uk-UA" dirty="0" smtClean="0"/>
              <a:t>Забезпечення перекладацької діяльності в міжнародних комунікаціях </a:t>
            </a:r>
          </a:p>
          <a:p>
            <a:r>
              <a:rPr lang="uk-UA" dirty="0" smtClean="0"/>
              <a:t>Широкий перелік лінгвістичних дисциплін політико-практичного спрямування </a:t>
            </a:r>
          </a:p>
          <a:p>
            <a:r>
              <a:rPr lang="uk-UA" dirty="0" smtClean="0"/>
              <a:t>Вільне володіння іноземною мовою з поглибленим знанням політичної сфери на рівні С1 </a:t>
            </a:r>
          </a:p>
          <a:p>
            <a:r>
              <a:rPr lang="uk-UA" dirty="0" smtClean="0"/>
              <a:t>Залучення фахівців-практиків у галузі політичної лінгвістики до освітнього процесу </a:t>
            </a:r>
          </a:p>
          <a:p>
            <a:r>
              <a:rPr lang="uk-UA" dirty="0" smtClean="0"/>
              <a:t>Здійснення керівництва </a:t>
            </a:r>
            <a:r>
              <a:rPr lang="uk-UA" dirty="0" err="1" smtClean="0"/>
              <a:t>мовними</a:t>
            </a:r>
            <a:r>
              <a:rPr lang="uk-UA" dirty="0" smtClean="0"/>
              <a:t> комунікаціями у суспільно-політичній сфері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115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22514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ЧОМУ САМЕ</a:t>
            </a:r>
            <a:r>
              <a:rPr lang="ru-RU" dirty="0" smtClean="0"/>
              <a:t>«ПРИКЛАДНА </a:t>
            </a:r>
            <a:r>
              <a:rPr lang="ru-RU" dirty="0"/>
              <a:t>ЛІНГВІСТИКА (ПОЛІТИЧНА ЛІНГВІСТИКА, АНГЛІЙСЬКА МОВА</a:t>
            </a:r>
            <a:r>
              <a:rPr lang="ru-RU" dirty="0" smtClean="0"/>
              <a:t>)»?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090921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400" dirty="0" smtClean="0"/>
              <a:t>Політична лінгвістика є важливою галуззю наукових досліджень, що вивчає взаємозв'язок між мовою та політичною владою, а також вплив мови на формування політичних уявлень та процесів. У сучасному світі вона відіграє важливу роль в багатьох сферах. Ось декілька причин, чому вона важлива:</a:t>
            </a:r>
          </a:p>
          <a:p>
            <a:r>
              <a:rPr lang="uk-UA" sz="1400" dirty="0" smtClean="0"/>
              <a:t>Розуміння політичної риторики: Політична лінгвістика допомагає вивчати способи, якими політики використовують мову для досягнення своїх цілей, таких як маніпуляція громадською думкою, формування образу ворога тощо.</a:t>
            </a:r>
          </a:p>
          <a:p>
            <a:r>
              <a:rPr lang="uk-UA" sz="1400" dirty="0" smtClean="0"/>
              <a:t>Дослідження впливу мови на суспільство: Політична лінгвістика досліджує вплив мови на формування політичних уявлень та процесів, таких як демократія, ідентичність та націоналізм.</a:t>
            </a:r>
          </a:p>
          <a:p>
            <a:r>
              <a:rPr lang="uk-UA" sz="1400" dirty="0" smtClean="0"/>
              <a:t>Переклад та міжкультурна комунікація: Політична лінгвістика допомагає розуміти відмінності в </a:t>
            </a:r>
            <a:r>
              <a:rPr lang="uk-UA" sz="1400" dirty="0" err="1" smtClean="0"/>
              <a:t>мовних</a:t>
            </a:r>
            <a:r>
              <a:rPr lang="uk-UA" sz="1400" dirty="0" smtClean="0"/>
              <a:t> культурах та сприяє покращенню міжкультурної комунікації та перекладу політичних текстів.</a:t>
            </a:r>
          </a:p>
          <a:p>
            <a:r>
              <a:rPr lang="uk-UA" sz="1400" dirty="0" smtClean="0"/>
              <a:t>Підтримка </a:t>
            </a:r>
            <a:r>
              <a:rPr lang="uk-UA" sz="1400" dirty="0" err="1" smtClean="0"/>
              <a:t>мовних</a:t>
            </a:r>
            <a:r>
              <a:rPr lang="uk-UA" sz="1400" dirty="0" smtClean="0"/>
              <a:t> прав: Політична лінгвістика досліджує питання </a:t>
            </a:r>
            <a:r>
              <a:rPr lang="uk-UA" sz="1400" dirty="0" err="1" smtClean="0"/>
              <a:t>мовної</a:t>
            </a:r>
            <a:r>
              <a:rPr lang="uk-UA" sz="1400" dirty="0" smtClean="0"/>
              <a:t> політики та </a:t>
            </a:r>
            <a:r>
              <a:rPr lang="uk-UA" sz="1400" dirty="0" err="1" smtClean="0"/>
              <a:t>мовних</a:t>
            </a:r>
            <a:r>
              <a:rPr lang="uk-UA" sz="1400" dirty="0" smtClean="0"/>
              <a:t> прав, зокрема права на вживання власної мови, захист </a:t>
            </a:r>
            <a:r>
              <a:rPr lang="uk-UA" sz="1400" dirty="0" err="1" smtClean="0"/>
              <a:t>мовної</a:t>
            </a:r>
            <a:r>
              <a:rPr lang="uk-UA" sz="1400" dirty="0" smtClean="0"/>
              <a:t> рівності та багатомовності.</a:t>
            </a:r>
          </a:p>
          <a:p>
            <a:pPr marL="0" indent="0">
              <a:buNone/>
            </a:pPr>
            <a:r>
              <a:rPr lang="uk-UA" sz="1400" dirty="0" smtClean="0"/>
              <a:t>Отже, з певністю можна сказати, що політична лінгвістика відіграє важливу роль у нашому сучасному світі й вивчення цього предмету може надати багато нових можливостей для розвитку своєї кар’єри у майбутньому. </a:t>
            </a:r>
          </a:p>
        </p:txBody>
      </p:sp>
    </p:spTree>
    <p:extLst>
      <p:ext uri="{BB962C8B-B14F-4D97-AF65-F5344CB8AC3E}">
        <p14:creationId xmlns:p14="http://schemas.microsoft.com/office/powerpoint/2010/main" val="265541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929</TotalTime>
  <Words>532</Words>
  <Application>Microsoft Office PowerPoint</Application>
  <PresentationFormat>Широкоэкранный</PresentationFormat>
  <Paragraphs>54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Аспект</vt:lpstr>
      <vt:lpstr> Райчев Степан Case Study на тему:  "Реклама освітньої програми: "Прикладна лінгвістика (політична лінгвістика, англійська мова)".</vt:lpstr>
      <vt:lpstr>МАГІСТРАТУРА ДТЕУ</vt:lpstr>
      <vt:lpstr>Переваги навчання в магістратурі ДТЕУ</vt:lpstr>
      <vt:lpstr>Переваги навчання в магістратурі ДТЕУ</vt:lpstr>
      <vt:lpstr>Освітня програма: «ПРИКЛАДНА ЛІНГВІСТИКА (ПОЛІТИЧНА ЛІНГВІСТИКА, АНГЛІЙСЬКА МОВА)»</vt:lpstr>
      <vt:lpstr>МОЖЛИВОСТІ ДЛЯ ПРАЦЕВЛАШТУВАННЯ </vt:lpstr>
      <vt:lpstr>ОСНОВНІ НАВЧАЛЬНІ ДИСЦИПЛІНИ ОСВІТНЬОЇ ПРОГРАМИ</vt:lpstr>
      <vt:lpstr>КОНКУРЕНТНІ ПЕРЕВАГИ</vt:lpstr>
      <vt:lpstr>ЧОМУ САМЕ«ПРИКЛАДНА ЛІНГВІСТИКА (ПОЛІТИЧНА ЛІНГВІСТИКА, АНГЛІЙСЬКА МОВА)»?</vt:lpstr>
      <vt:lpstr>ПРИЄДНУЙТЕСЯ ДО ДТЕУ!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Степа</dc:creator>
  <cp:lastModifiedBy>Пасик-Косарєва Наталія Олександрівна</cp:lastModifiedBy>
  <cp:revision>14</cp:revision>
  <dcterms:created xsi:type="dcterms:W3CDTF">2023-04-24T10:06:12Z</dcterms:created>
  <dcterms:modified xsi:type="dcterms:W3CDTF">2023-09-22T20:05:07Z</dcterms:modified>
</cp:coreProperties>
</file>