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4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0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0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3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75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1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2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3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2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2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2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9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1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E931717-29AE-4298-AECF-8B2F00E7D4A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1A9E8DE-6587-44E3-B1BD-7A434C38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9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maglobal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6808" cy="7071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4977" y="1570383"/>
            <a:ext cx="8331293" cy="202011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2400" b="1" dirty="0"/>
              <a:t>Спеціальність «Облік і оподаткування» акредитовано </a:t>
            </a:r>
            <a:r>
              <a:rPr lang="uk-UA" sz="2400" b="1" dirty="0" smtClean="0"/>
              <a:t>СІМА - </a:t>
            </a:r>
            <a:r>
              <a:rPr lang="ru-RU" sz="2400" b="1" dirty="0" err="1" smtClean="0"/>
              <a:t>найпрестижнішою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професійною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фінансовою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кваліфікацією</a:t>
            </a:r>
            <a:r>
              <a:rPr lang="ru-RU" sz="2400" b="1" dirty="0" smtClean="0"/>
              <a:t> </a:t>
            </a:r>
            <a:r>
              <a:rPr lang="ru-RU" sz="2400" b="1" dirty="0"/>
              <a:t>на глобальному </a:t>
            </a:r>
            <a:r>
              <a:rPr lang="ru-RU" sz="2400" b="1" dirty="0" err="1" smtClean="0"/>
              <a:t>рівні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uk-UA" altLang="uk-UA" sz="2400" b="1" dirty="0">
                <a:solidFill>
                  <a:schemeClr val="bg1"/>
                </a:solidFill>
                <a:hlinkClick r:id="rId3"/>
              </a:rPr>
              <a:t>www.cimaglobal.com</a:t>
            </a:r>
            <a:r>
              <a:rPr lang="uk-UA" altLang="uk-UA" sz="2400" b="1" dirty="0">
                <a:solidFill>
                  <a:schemeClr val="bg1"/>
                </a:solidFill>
              </a:rPr>
              <a:t>)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60" y="4777379"/>
            <a:ext cx="1999661" cy="82912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0489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35" y="501861"/>
            <a:ext cx="4442691" cy="6203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182" y="501860"/>
            <a:ext cx="4470399" cy="6361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3316" y="2350377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 бакалавр</a:t>
            </a:r>
            <a:endParaRPr lang="en-US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5053316" y="271970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22145" y="3573673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 магістр</a:t>
            </a:r>
            <a:endParaRPr lang="en-US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179774" y="39377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6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 ОТРИМАННЯ ДИПЛОМА СІМА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20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 освітніх програм спеціальності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оподаткування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ДТЕУ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0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Реєстрація в СІМА -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://www.cimaglobal.com/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Здача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 іспиту (тестування)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Успіхів у навчанні!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84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</TotalTime>
  <Words>40</Words>
  <Application>Microsoft Office PowerPoint</Application>
  <PresentationFormat>Широкоэкранный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    Спеціальність «Облік і оподаткування» акредитовано СІМА - найпрестижнішою професійною фінансовою кваліфікацією на глобальному рівні (www.cimaglobal.com) </vt:lpstr>
      <vt:lpstr>Презентация PowerPoint</vt:lpstr>
      <vt:lpstr>УМОВИ ОТРИМАННЯ ДИПЛОМА СІМА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Міняйло Вікторія Петрівна</cp:lastModifiedBy>
  <cp:revision>11</cp:revision>
  <dcterms:created xsi:type="dcterms:W3CDTF">2021-03-15T13:46:44Z</dcterms:created>
  <dcterms:modified xsi:type="dcterms:W3CDTF">2023-03-22T13:14:38Z</dcterms:modified>
</cp:coreProperties>
</file>