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t>16.06.2024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6" y="22577"/>
            <a:ext cx="9933993" cy="68853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2522" y="768186"/>
            <a:ext cx="184731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1249" y="3010396"/>
            <a:ext cx="1728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Учасник (-ця)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76643" y="3646396"/>
            <a:ext cx="812117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на підставі Протоколу </a:t>
            </a:r>
            <a:r>
              <a:rPr lang="uk-UA" sz="1600" b="1" u="sng" dirty="0" smtClean="0"/>
              <a:t>№35 </a:t>
            </a:r>
            <a:r>
              <a:rPr lang="uk-UA" sz="1600" b="1" dirty="0"/>
              <a:t>засідання Ради Громадської Організації </a:t>
            </a:r>
            <a:endParaRPr lang="en-US" sz="1600" b="1" dirty="0"/>
          </a:p>
          <a:p>
            <a:pPr algn="ctr"/>
            <a:r>
              <a:rPr lang="uk-UA" sz="1600" b="1" dirty="0"/>
              <a:t>«Професійна організація аудиторів, бухгалтерів та викладачів ОКД» </a:t>
            </a:r>
            <a:endParaRPr lang="en-US" sz="1600" b="1" dirty="0"/>
          </a:p>
          <a:p>
            <a:pPr algn="ctr"/>
            <a:r>
              <a:rPr lang="uk-UA" sz="1600" b="1" dirty="0"/>
              <a:t>від </a:t>
            </a:r>
            <a:r>
              <a:rPr lang="uk-UA" sz="1600" b="1" dirty="0" smtClean="0"/>
              <a:t>27</a:t>
            </a:r>
            <a:r>
              <a:rPr lang="uk-UA" sz="1600" b="1" u="sng" dirty="0" smtClean="0"/>
              <a:t>.05.2024 </a:t>
            </a:r>
            <a:r>
              <a:rPr lang="uk-UA" sz="1600" b="1" u="sng" dirty="0"/>
              <a:t>р.</a:t>
            </a:r>
            <a:endParaRPr lang="ru-RU" sz="1600" b="1" dirty="0"/>
          </a:p>
          <a:p>
            <a:pPr algn="ctr"/>
            <a:endParaRPr lang="ru-RU" sz="1000" dirty="0">
              <a:solidFill>
                <a:srgbClr val="C00000"/>
              </a:solidFill>
              <a:latin typeface="Rupster Script Free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642" y="4430300"/>
            <a:ext cx="79371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З повагою,</a:t>
            </a:r>
            <a:endParaRPr lang="ru-RU" dirty="0"/>
          </a:p>
          <a:p>
            <a:r>
              <a:rPr lang="uk-UA" dirty="0"/>
              <a:t>Президент Громадської організації</a:t>
            </a:r>
            <a:endParaRPr lang="ru-RU" dirty="0"/>
          </a:p>
          <a:p>
            <a:r>
              <a:rPr lang="uk-UA" dirty="0"/>
              <a:t>«Професійна організація аудиторів, </a:t>
            </a:r>
            <a:endParaRPr lang="ru-RU" dirty="0"/>
          </a:p>
          <a:p>
            <a:r>
              <a:rPr lang="uk-UA" dirty="0"/>
              <a:t>бухгалтерів та викладачів ОКД»                                                            Н.В. </a:t>
            </a:r>
            <a:r>
              <a:rPr lang="uk-UA" dirty="0" err="1"/>
              <a:t>Парфенюк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604" y="6138727"/>
            <a:ext cx="4408074" cy="495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470" y="5572815"/>
            <a:ext cx="2204085" cy="247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570" y="3425988"/>
            <a:ext cx="6992018" cy="7856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893571" y="692696"/>
            <a:ext cx="6118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ОРГАНІЗАЦІЯ</a:t>
            </a:r>
          </a:p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«ПРОФЕСІЙНА ОРГАНІЗАЦІЯ АУДИТОРІВ, БУХГАЛТЕРІВ ТА ВИКЛАДАЧІВ ОКД»</a:t>
            </a:r>
            <a:endParaRPr lang="ru-RU" sz="1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5" t="7897" r="8517" b="15673"/>
          <a:stretch/>
        </p:blipFill>
        <p:spPr>
          <a:xfrm>
            <a:off x="901657" y="743095"/>
            <a:ext cx="991913" cy="8304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8" t="-5392" r="18667"/>
          <a:stretch/>
        </p:blipFill>
        <p:spPr>
          <a:xfrm>
            <a:off x="4615665" y="4624640"/>
            <a:ext cx="1008112" cy="113835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28" y="4796007"/>
            <a:ext cx="1222483" cy="76971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440695" y="1653586"/>
            <a:ext cx="70657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200" b="1" dirty="0"/>
              <a:t>учасника Громадської Організації «Професійна організація аудиторів, бухгалтерів та викладачів ОКД» 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98520" y="1238921"/>
            <a:ext cx="2528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Членський квиток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01301" y="2071505"/>
            <a:ext cx="112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uk-UA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0616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4689" y="2902674"/>
            <a:ext cx="72588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Парасій-Вергуненко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Ірина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Михайлівна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80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Rupster Script Free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Міняйло Вікторія Петрівна</cp:lastModifiedBy>
  <cp:revision>79</cp:revision>
  <dcterms:created xsi:type="dcterms:W3CDTF">2015-03-17T15:21:50Z</dcterms:created>
  <dcterms:modified xsi:type="dcterms:W3CDTF">2024-06-16T06:24:38Z</dcterms:modified>
</cp:coreProperties>
</file>